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72" r:id="rId3"/>
    <p:sldId id="258" r:id="rId4"/>
    <p:sldId id="271" r:id="rId5"/>
    <p:sldId id="273" r:id="rId6"/>
    <p:sldId id="274" r:id="rId7"/>
    <p:sldId id="275" r:id="rId8"/>
    <p:sldId id="276" r:id="rId9"/>
    <p:sldId id="277" r:id="rId10"/>
    <p:sldId id="278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1/14/2017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1/14/2017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1/14/2017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1/14/2017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1/14/2017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1/14/2017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1/14/2017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1/14/2017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1/14/2017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1/14/2017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1/14/2017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1/14/2017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1/14/2017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1/14/2017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1/14/2017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8380" y="1325782"/>
            <a:ext cx="8427305" cy="228013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smtClean="0"/>
              <a:t>Fund</a:t>
            </a:r>
            <a:r>
              <a:rPr lang="en-US" b="1" smtClean="0"/>
              <a:t>ing </a:t>
            </a:r>
            <a:r>
              <a:rPr lang="en-US" b="1" dirty="0" smtClean="0"/>
              <a:t>&amp; Maintaining </a:t>
            </a:r>
            <a:r>
              <a:rPr lang="en-US" b="1" dirty="0"/>
              <a:t>Y</a:t>
            </a:r>
            <a:r>
              <a:rPr lang="en-US" b="1" dirty="0" smtClean="0"/>
              <a:t>our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School Garden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1706" y="304800"/>
            <a:ext cx="5031907" cy="1219200"/>
          </a:xfrm>
        </p:spPr>
        <p:txBody>
          <a:bodyPr/>
          <a:lstStyle/>
          <a:p>
            <a:r>
              <a:rPr lang="en-US" dirty="0" smtClean="0"/>
              <a:t>  Finally…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709893" y="1752599"/>
            <a:ext cx="4413720" cy="4609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School gardens are about KIDS.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14" y="1262130"/>
            <a:ext cx="5654362" cy="376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6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837" y="0"/>
            <a:ext cx="8341775" cy="1828800"/>
          </a:xfrm>
        </p:spPr>
        <p:txBody>
          <a:bodyPr/>
          <a:lstStyle/>
          <a:p>
            <a:pPr algn="ctr"/>
            <a:r>
              <a:rPr lang="en-US" dirty="0" smtClean="0"/>
              <a:t>Questions? Ideas? </a:t>
            </a:r>
            <a:br>
              <a:rPr lang="en-US" dirty="0" smtClean="0"/>
            </a:br>
            <a:r>
              <a:rPr lang="en-US" dirty="0" err="1" smtClean="0"/>
              <a:t>Wanna</a:t>
            </a:r>
            <a:r>
              <a:rPr lang="en-US" dirty="0" smtClean="0"/>
              <a:t> come visit???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2707" y="1957589"/>
            <a:ext cx="5100034" cy="2819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Rachel Leach</a:t>
            </a:r>
          </a:p>
          <a:p>
            <a:r>
              <a:rPr lang="en-US" dirty="0" smtClean="0"/>
              <a:t>Silver Stage Elementary School</a:t>
            </a:r>
          </a:p>
          <a:p>
            <a:r>
              <a:rPr lang="en-US" dirty="0" smtClean="0"/>
              <a:t>G.R.E.E.N. Team</a:t>
            </a:r>
          </a:p>
          <a:p>
            <a:r>
              <a:rPr lang="en-US" dirty="0" smtClean="0"/>
              <a:t>3800 Spruce Ave.</a:t>
            </a:r>
          </a:p>
          <a:p>
            <a:r>
              <a:rPr lang="en-US" dirty="0" smtClean="0"/>
              <a:t>Silver Springs, NV 89429</a:t>
            </a:r>
          </a:p>
          <a:p>
            <a:r>
              <a:rPr lang="en-US" dirty="0" smtClean="0"/>
              <a:t>(775) 577-5050 (school)</a:t>
            </a:r>
          </a:p>
          <a:p>
            <a:r>
              <a:rPr lang="en-US" dirty="0" smtClean="0"/>
              <a:t>(775) 527-3842 (cell)</a:t>
            </a:r>
          </a:p>
          <a:p>
            <a:r>
              <a:rPr lang="en-US" dirty="0" smtClean="0"/>
              <a:t>rleach@lyoncsd.org</a:t>
            </a: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1706" y="304800"/>
            <a:ext cx="5031907" cy="1219200"/>
          </a:xfrm>
        </p:spPr>
        <p:txBody>
          <a:bodyPr/>
          <a:lstStyle/>
          <a:p>
            <a:r>
              <a:rPr lang="en-US" dirty="0" smtClean="0"/>
              <a:t>Before you begin…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988676" y="1752599"/>
            <a:ext cx="5134937" cy="4609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Make a list:</a:t>
            </a:r>
          </a:p>
          <a:p>
            <a:pPr lvl="1"/>
            <a:r>
              <a:rPr lang="en-US" dirty="0" smtClean="0"/>
              <a:t>WHO benefits from your garden?</a:t>
            </a:r>
          </a:p>
          <a:p>
            <a:pPr lvl="2"/>
            <a:r>
              <a:rPr lang="en-US" dirty="0" smtClean="0"/>
              <a:t>Approx. # of kids</a:t>
            </a:r>
          </a:p>
          <a:p>
            <a:pPr lvl="2"/>
            <a:r>
              <a:rPr lang="en-US" dirty="0" smtClean="0"/>
              <a:t>How often</a:t>
            </a:r>
          </a:p>
          <a:p>
            <a:pPr lvl="1"/>
            <a:r>
              <a:rPr lang="en-US" dirty="0" smtClean="0"/>
              <a:t>WHAT learning is taking place?</a:t>
            </a:r>
          </a:p>
          <a:p>
            <a:pPr lvl="2"/>
            <a:r>
              <a:rPr lang="en-US" dirty="0" smtClean="0"/>
              <a:t>Garden skills?</a:t>
            </a:r>
          </a:p>
          <a:p>
            <a:pPr lvl="2"/>
            <a:r>
              <a:rPr lang="en-US" dirty="0" smtClean="0"/>
              <a:t>Math &amp; science?</a:t>
            </a:r>
          </a:p>
          <a:p>
            <a:pPr lvl="1"/>
            <a:r>
              <a:rPr lang="en-US" dirty="0" smtClean="0"/>
              <a:t>WHAT is the overall purpose?</a:t>
            </a:r>
          </a:p>
          <a:p>
            <a:pPr lvl="2"/>
            <a:r>
              <a:rPr lang="en-US" dirty="0" smtClean="0"/>
              <a:t>Feed students?</a:t>
            </a:r>
          </a:p>
          <a:p>
            <a:pPr lvl="2"/>
            <a:r>
              <a:rPr lang="en-US" dirty="0" smtClean="0"/>
              <a:t>Demonstrate the growing cycle?</a:t>
            </a:r>
          </a:p>
          <a:p>
            <a:pPr lvl="2"/>
            <a:r>
              <a:rPr lang="en-US" dirty="0" smtClean="0"/>
              <a:t>Beneficial garden?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20" y="1524000"/>
            <a:ext cx="5083774" cy="285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8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550794" y="304800"/>
            <a:ext cx="5572820" cy="1219200"/>
          </a:xfrm>
        </p:spPr>
        <p:txBody>
          <a:bodyPr/>
          <a:lstStyle/>
          <a:p>
            <a:r>
              <a:rPr lang="en-US" dirty="0" smtClean="0"/>
              <a:t>Funding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423056" y="1752599"/>
            <a:ext cx="5700557" cy="4609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Start with what you have</a:t>
            </a:r>
          </a:p>
          <a:p>
            <a:r>
              <a:rPr lang="en-US" dirty="0" smtClean="0"/>
              <a:t>Make CONNECTIONS</a:t>
            </a:r>
          </a:p>
          <a:p>
            <a:r>
              <a:rPr lang="en-US" dirty="0" smtClean="0"/>
              <a:t>Then, ASK, ASK, ASK for supplies, help, and/or monetary donations</a:t>
            </a:r>
          </a:p>
          <a:p>
            <a:pPr lvl="1"/>
            <a:r>
              <a:rPr lang="en-US" dirty="0" smtClean="0"/>
              <a:t>Parents</a:t>
            </a:r>
          </a:p>
          <a:p>
            <a:pPr lvl="1"/>
            <a:r>
              <a:rPr lang="en-US" dirty="0" smtClean="0"/>
              <a:t>Students</a:t>
            </a:r>
          </a:p>
          <a:p>
            <a:pPr lvl="1"/>
            <a:r>
              <a:rPr lang="en-US" dirty="0" smtClean="0"/>
              <a:t>Teachers &amp; Staff</a:t>
            </a:r>
          </a:p>
          <a:p>
            <a:pPr lvl="1"/>
            <a:r>
              <a:rPr lang="en-US" dirty="0" smtClean="0"/>
              <a:t>Community Members</a:t>
            </a:r>
          </a:p>
          <a:p>
            <a:pPr lvl="1"/>
            <a:r>
              <a:rPr lang="en-US" dirty="0" smtClean="0"/>
              <a:t>YOUR family &amp; friends</a:t>
            </a:r>
          </a:p>
          <a:p>
            <a:pPr lvl="1"/>
            <a:r>
              <a:rPr lang="en-US" dirty="0" smtClean="0"/>
              <a:t>Groups such as Booster Clubs, PTA, etc.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21" y="1983346"/>
            <a:ext cx="4637168" cy="309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1706" y="304800"/>
            <a:ext cx="5031907" cy="1219200"/>
          </a:xfrm>
        </p:spPr>
        <p:txBody>
          <a:bodyPr/>
          <a:lstStyle/>
          <a:p>
            <a:r>
              <a:rPr lang="en-US" dirty="0" smtClean="0"/>
              <a:t>Funding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988676" y="1752599"/>
            <a:ext cx="5134937" cy="4609563"/>
          </a:xfrm>
        </p:spPr>
        <p:txBody>
          <a:bodyPr>
            <a:normAutofit/>
          </a:bodyPr>
          <a:lstStyle/>
          <a:p>
            <a:r>
              <a:rPr lang="en-US" dirty="0" smtClean="0"/>
              <a:t>Once you run out of FREE options…</a:t>
            </a:r>
          </a:p>
          <a:p>
            <a:r>
              <a:rPr lang="en-US" dirty="0" smtClean="0"/>
              <a:t>ASK, ASK, ASK for deals!</a:t>
            </a:r>
          </a:p>
          <a:p>
            <a:pPr lvl="1"/>
            <a:r>
              <a:rPr lang="en-US" dirty="0" smtClean="0"/>
              <a:t>Discounts</a:t>
            </a:r>
          </a:p>
          <a:p>
            <a:pPr lvl="1"/>
            <a:r>
              <a:rPr lang="en-US" dirty="0" smtClean="0"/>
              <a:t>Bulk purchases</a:t>
            </a:r>
          </a:p>
          <a:p>
            <a:pPr lvl="1"/>
            <a:r>
              <a:rPr lang="en-US" dirty="0" smtClean="0"/>
              <a:t>Deal on ‘old’ or last season’s supplies (You will be SHOCKED by what people/businesses throw away)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1994" y="1457995"/>
            <a:ext cx="5228823" cy="392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5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1706" y="304800"/>
            <a:ext cx="5031907" cy="1219200"/>
          </a:xfrm>
        </p:spPr>
        <p:txBody>
          <a:bodyPr/>
          <a:lstStyle/>
          <a:p>
            <a:r>
              <a:rPr lang="en-US" dirty="0" smtClean="0"/>
              <a:t>Funding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988676" y="1752599"/>
            <a:ext cx="5134937" cy="4609563"/>
          </a:xfrm>
        </p:spPr>
        <p:txBody>
          <a:bodyPr>
            <a:normAutofit/>
          </a:bodyPr>
          <a:lstStyle/>
          <a:p>
            <a:r>
              <a:rPr lang="en-US" dirty="0" smtClean="0"/>
              <a:t>You’ve got stuff going on, but things would be better if you had some real money…</a:t>
            </a:r>
          </a:p>
          <a:p>
            <a:r>
              <a:rPr lang="en-US" dirty="0" smtClean="0"/>
              <a:t>BEFORE you start looking into grants of any kind, check with your district grants department to see what their process is for applying for &amp; accepting grant funding.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18" y="1622738"/>
            <a:ext cx="4947489" cy="329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3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1706" y="304800"/>
            <a:ext cx="5031907" cy="1219200"/>
          </a:xfrm>
        </p:spPr>
        <p:txBody>
          <a:bodyPr/>
          <a:lstStyle/>
          <a:p>
            <a:r>
              <a:rPr lang="en-US" dirty="0" smtClean="0"/>
              <a:t>Funding - Grants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988676" y="1752599"/>
            <a:ext cx="5134937" cy="4609563"/>
          </a:xfrm>
        </p:spPr>
        <p:txBody>
          <a:bodyPr>
            <a:normAutofit/>
          </a:bodyPr>
          <a:lstStyle/>
          <a:p>
            <a:r>
              <a:rPr lang="en-US" dirty="0" smtClean="0"/>
              <a:t>Grants</a:t>
            </a:r>
          </a:p>
          <a:p>
            <a:pPr lvl="1"/>
            <a:r>
              <a:rPr lang="en-US" dirty="0" smtClean="0"/>
              <a:t>Data, data, data:</a:t>
            </a:r>
          </a:p>
          <a:p>
            <a:pPr lvl="2"/>
            <a:r>
              <a:rPr lang="en-US" dirty="0" smtClean="0"/>
              <a:t>What are you doing?</a:t>
            </a:r>
          </a:p>
          <a:p>
            <a:pPr lvl="2"/>
            <a:r>
              <a:rPr lang="en-US" dirty="0" smtClean="0"/>
              <a:t>Why is it unique?</a:t>
            </a:r>
          </a:p>
          <a:p>
            <a:pPr lvl="2"/>
            <a:r>
              <a:rPr lang="en-US" dirty="0" smtClean="0"/>
              <a:t>Who benefits?</a:t>
            </a:r>
          </a:p>
          <a:p>
            <a:pPr lvl="2"/>
            <a:r>
              <a:rPr lang="en-US" dirty="0" smtClean="0"/>
              <a:t>What makes you different?</a:t>
            </a:r>
          </a:p>
          <a:p>
            <a:pPr lvl="3"/>
            <a:r>
              <a:rPr lang="en-US" dirty="0" smtClean="0"/>
              <a:t>Location (rural, inner city, etc.)</a:t>
            </a:r>
          </a:p>
          <a:p>
            <a:pPr lvl="3"/>
            <a:r>
              <a:rPr lang="en-US" dirty="0" smtClean="0"/>
              <a:t>Food desert?</a:t>
            </a:r>
          </a:p>
          <a:p>
            <a:pPr lvl="3"/>
            <a:r>
              <a:rPr lang="en-US" dirty="0" smtClean="0"/>
              <a:t>Low income? Title I?</a:t>
            </a:r>
          </a:p>
          <a:p>
            <a:pPr lvl="2"/>
            <a:r>
              <a:rPr lang="en-US" dirty="0" smtClean="0"/>
              <a:t>How will you measure progress/success?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48" y="1524000"/>
            <a:ext cx="5735392" cy="430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7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550794" y="304800"/>
            <a:ext cx="5950040" cy="1219200"/>
          </a:xfrm>
        </p:spPr>
        <p:txBody>
          <a:bodyPr/>
          <a:lstStyle/>
          <a:p>
            <a:pPr algn="ctr"/>
            <a:r>
              <a:rPr lang="en-US" dirty="0" smtClean="0"/>
              <a:t>Funding - Fundraising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988676" y="1752599"/>
            <a:ext cx="5134937" cy="4609563"/>
          </a:xfrm>
        </p:spPr>
        <p:txBody>
          <a:bodyPr>
            <a:normAutofit/>
          </a:bodyPr>
          <a:lstStyle/>
          <a:p>
            <a:r>
              <a:rPr lang="en-US" dirty="0" smtClean="0"/>
              <a:t>Gardens open up a new world of fundraising!</a:t>
            </a:r>
          </a:p>
          <a:p>
            <a:pPr lvl="1"/>
            <a:r>
              <a:rPr lang="en-US" dirty="0" smtClean="0"/>
              <a:t>Farmer’s Market produce sale</a:t>
            </a:r>
          </a:p>
          <a:p>
            <a:pPr lvl="1"/>
            <a:r>
              <a:rPr lang="en-US" dirty="0" smtClean="0"/>
              <a:t>Seeds/Seedling sale</a:t>
            </a:r>
          </a:p>
          <a:p>
            <a:pPr lvl="1"/>
            <a:r>
              <a:rPr lang="en-US" dirty="0" smtClean="0"/>
              <a:t>Recycling</a:t>
            </a:r>
          </a:p>
          <a:p>
            <a:pPr lvl="1"/>
            <a:r>
              <a:rPr lang="en-US" dirty="0" smtClean="0"/>
              <a:t>Craft fairs – plants, upcycling, etc.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563" y="1041804"/>
            <a:ext cx="5896020" cy="442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7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1706" y="304800"/>
            <a:ext cx="5031907" cy="1219200"/>
          </a:xfrm>
        </p:spPr>
        <p:txBody>
          <a:bodyPr/>
          <a:lstStyle/>
          <a:p>
            <a:r>
              <a:rPr lang="en-US" dirty="0" smtClean="0"/>
              <a:t>Garden Maintenance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988676" y="1752599"/>
            <a:ext cx="5134937" cy="4609563"/>
          </a:xfrm>
        </p:spPr>
        <p:txBody>
          <a:bodyPr>
            <a:normAutofit/>
          </a:bodyPr>
          <a:lstStyle/>
          <a:p>
            <a:r>
              <a:rPr lang="en-US" dirty="0" smtClean="0"/>
              <a:t>Who is going to take care of everything?</a:t>
            </a:r>
          </a:p>
          <a:p>
            <a:r>
              <a:rPr lang="en-US" dirty="0" smtClean="0"/>
              <a:t>Build a team</a:t>
            </a:r>
          </a:p>
          <a:p>
            <a:pPr lvl="1"/>
            <a:r>
              <a:rPr lang="en-US" dirty="0" smtClean="0"/>
              <a:t>Parents &amp; Students</a:t>
            </a:r>
          </a:p>
          <a:p>
            <a:pPr lvl="1"/>
            <a:r>
              <a:rPr lang="en-US" dirty="0" smtClean="0"/>
              <a:t>Volunteers</a:t>
            </a:r>
          </a:p>
          <a:p>
            <a:pPr lvl="1"/>
            <a:r>
              <a:rPr lang="en-US" dirty="0" smtClean="0"/>
              <a:t>Maintenance/custodial staff</a:t>
            </a:r>
          </a:p>
          <a:p>
            <a:pPr lvl="1"/>
            <a:r>
              <a:rPr lang="en-US" dirty="0" smtClean="0"/>
              <a:t>Teachers &amp; Staff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01" y="1171977"/>
            <a:ext cx="5529329" cy="414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4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1706" y="304800"/>
            <a:ext cx="5031907" cy="1219200"/>
          </a:xfrm>
        </p:spPr>
        <p:txBody>
          <a:bodyPr/>
          <a:lstStyle/>
          <a:p>
            <a:r>
              <a:rPr lang="en-US" dirty="0" smtClean="0"/>
              <a:t>Garden Maintenance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988676" y="1752599"/>
            <a:ext cx="5134937" cy="4609563"/>
          </a:xfrm>
        </p:spPr>
        <p:txBody>
          <a:bodyPr>
            <a:normAutofit/>
          </a:bodyPr>
          <a:lstStyle/>
          <a:p>
            <a:r>
              <a:rPr lang="en-US" dirty="0" smtClean="0"/>
              <a:t>Delegate, delegate, delegate!</a:t>
            </a:r>
          </a:p>
          <a:p>
            <a:r>
              <a:rPr lang="en-US" dirty="0" smtClean="0"/>
              <a:t>Garden events</a:t>
            </a:r>
          </a:p>
          <a:p>
            <a:pPr lvl="1"/>
            <a:r>
              <a:rPr lang="en-US" dirty="0" smtClean="0"/>
              <a:t>Invite people to your garden</a:t>
            </a:r>
          </a:p>
          <a:p>
            <a:pPr lvl="1"/>
            <a:r>
              <a:rPr lang="en-US" dirty="0" smtClean="0"/>
              <a:t>Make a routine and stick with it!</a:t>
            </a:r>
          </a:p>
          <a:p>
            <a:r>
              <a:rPr lang="en-US" dirty="0" smtClean="0"/>
              <a:t>Do NOT underestimate the value of a good drip system!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25" y="914400"/>
            <a:ext cx="5426299" cy="406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2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469</TotalTime>
  <Words>371</Words>
  <Application>Microsoft Office PowerPoint</Application>
  <PresentationFormat>Widescreen</PresentationFormat>
  <Paragraphs>89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Segoe Print</vt:lpstr>
      <vt:lpstr>Nature Illustration 16x9</vt:lpstr>
      <vt:lpstr>Funding &amp; Maintaining Your  School Garden</vt:lpstr>
      <vt:lpstr>Before you begin…</vt:lpstr>
      <vt:lpstr>Funding</vt:lpstr>
      <vt:lpstr>Funding</vt:lpstr>
      <vt:lpstr>Funding</vt:lpstr>
      <vt:lpstr>Funding - Grants</vt:lpstr>
      <vt:lpstr>Funding - Fundraising</vt:lpstr>
      <vt:lpstr>Garden Maintenance</vt:lpstr>
      <vt:lpstr>Garden Maintenance</vt:lpstr>
      <vt:lpstr>  Finally…</vt:lpstr>
      <vt:lpstr>Questions? Ideas?  Wanna come visit???</vt:lpstr>
    </vt:vector>
  </TitlesOfParts>
  <Company>LCSD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Financial &amp; Maintenance Support for your  School Garden</dc:title>
  <dc:creator>Rachel  Leach</dc:creator>
  <cp:lastModifiedBy>Rachel  Leach</cp:lastModifiedBy>
  <cp:revision>17</cp:revision>
  <dcterms:created xsi:type="dcterms:W3CDTF">2017-01-14T04:28:47Z</dcterms:created>
  <dcterms:modified xsi:type="dcterms:W3CDTF">2017-01-14T21:41:18Z</dcterms:modified>
</cp:coreProperties>
</file>